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64" r:id="rId4"/>
    <p:sldId id="265" r:id="rId5"/>
    <p:sldId id="258" r:id="rId6"/>
    <p:sldId id="266" r:id="rId7"/>
    <p:sldId id="259" r:id="rId8"/>
    <p:sldId id="260" r:id="rId9"/>
    <p:sldId id="261" r:id="rId10"/>
    <p:sldId id="262" r:id="rId11"/>
    <p:sldId id="263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49315-8989-4724-BB8D-66C432652105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428891"/>
          </a:xfrm>
        </p:spPr>
        <p:txBody>
          <a:bodyPr>
            <a:noAutofit/>
          </a:bodyPr>
          <a:lstStyle/>
          <a:p>
            <a:r>
              <a:rPr lang="ru-RU" sz="6600" b="1" dirty="0" smtClean="0"/>
              <a:t>Обморожение. Первая помощь при обморожении</a:t>
            </a:r>
            <a:endParaRPr lang="ru-RU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</a:t>
            </a:r>
            <a:r>
              <a:rPr lang="ru-RU" dirty="0" smtClean="0"/>
              <a:t> степень обморожения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3 степень - кожа синюшная, с пузырями с кровянистой жидкостью; </a:t>
            </a:r>
            <a:endParaRPr lang="ru-RU" dirty="0"/>
          </a:p>
        </p:txBody>
      </p:sp>
      <p:pic>
        <p:nvPicPr>
          <p:cNvPr id="3074" name="Picture 2" descr="C:\Users\Эльдорадо\Downloads\рисунок 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714624"/>
            <a:ext cx="8001056" cy="37862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 </a:t>
            </a:r>
            <a:r>
              <a:rPr lang="ru-RU" dirty="0" smtClean="0"/>
              <a:t>степень обморожения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4 степень - почернение кожи.</a:t>
            </a:r>
            <a:endParaRPr lang="ru-RU" dirty="0"/>
          </a:p>
        </p:txBody>
      </p:sp>
      <p:pic>
        <p:nvPicPr>
          <p:cNvPr id="2050" name="Picture 2" descr="C:\Users\Эльдорадо\Downloads\рисунок 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214554"/>
            <a:ext cx="7715304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Факторы дополнительного риска.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тесная </a:t>
            </a:r>
            <a:r>
              <a:rPr lang="ru-RU" dirty="0"/>
              <a:t>и сырая одежда и обувь,</a:t>
            </a:r>
          </a:p>
          <a:p>
            <a:r>
              <a:rPr lang="ru-RU" dirty="0"/>
              <a:t>физическое переутомление,</a:t>
            </a:r>
          </a:p>
          <a:p>
            <a:r>
              <a:rPr lang="ru-RU" dirty="0"/>
              <a:t>длительное неудобное и неподвижное положение тела на холоде,</a:t>
            </a:r>
          </a:p>
          <a:p>
            <a:r>
              <a:rPr lang="ru-RU" dirty="0"/>
              <a:t>ослабление организма в результате перенесённых заболеваний,</a:t>
            </a:r>
          </a:p>
          <a:p>
            <a:r>
              <a:rPr lang="ru-RU" dirty="0"/>
              <a:t>сильный ветер,</a:t>
            </a:r>
          </a:p>
          <a:p>
            <a:r>
              <a:rPr lang="ru-RU" dirty="0"/>
              <a:t>высокая влажность воздуха,</a:t>
            </a:r>
          </a:p>
          <a:p>
            <a:r>
              <a:rPr lang="ru-RU" dirty="0"/>
              <a:t>полученные травмы,</a:t>
            </a:r>
          </a:p>
          <a:p>
            <a:r>
              <a:rPr lang="ru-RU" dirty="0"/>
              <a:t>алкогольное или наркотическое опьянение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Что же делать при обморожении и переохлаждении?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Если </a:t>
            </a:r>
            <a:r>
              <a:rPr lang="ru-RU" dirty="0"/>
              <a:t>произошло переохлаждение или обморожение, необходимо принять ряд мер, чтобы оказать пострадавшему </a:t>
            </a:r>
            <a:r>
              <a:rPr lang="ru-RU" dirty="0" err="1"/>
              <a:t>домедицинскую</a:t>
            </a:r>
            <a:r>
              <a:rPr lang="ru-RU" dirty="0"/>
              <a:t> помощь. Первая помощь при обморожении - доставить в тёплое помещение, освободить от промерзшей одежды и обуви, укрыть чем-нибудь теплым, дать горячее питье. Одновременно с проведением этих мероприятий в серьезных случаях срочно вызвать врача!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0334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Первая помощь при обморожение</a:t>
            </a:r>
            <a:br>
              <a:rPr lang="ru-RU" b="1" dirty="0" smtClean="0"/>
            </a:br>
            <a:r>
              <a:rPr lang="ru-RU" b="1" dirty="0" smtClean="0"/>
              <a:t>лица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Уши</a:t>
            </a:r>
            <a:r>
              <a:rPr lang="ru-RU" dirty="0"/>
              <a:t>, щеки и нос </a:t>
            </a:r>
            <a:r>
              <a:rPr lang="ru-RU" dirty="0" smtClean="0"/>
              <a:t>можно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согревать теплыми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ладонями </a:t>
            </a:r>
            <a:r>
              <a:rPr lang="ru-RU" dirty="0"/>
              <a:t>или </a:t>
            </a:r>
            <a:r>
              <a:rPr lang="ru-RU" dirty="0" smtClean="0"/>
              <a:t>подогретыми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кусками ткани, ни в коем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случае не растирать</a:t>
            </a:r>
            <a:r>
              <a:rPr lang="ru-RU" dirty="0"/>
              <a:t>! Первая помощь </a:t>
            </a:r>
            <a:r>
              <a:rPr lang="ru-RU" dirty="0" smtClean="0"/>
              <a:t>при</a:t>
            </a:r>
          </a:p>
          <a:p>
            <a:pPr>
              <a:buNone/>
            </a:pPr>
            <a:r>
              <a:rPr lang="ru-RU" dirty="0" smtClean="0"/>
              <a:t>обморожении лица </a:t>
            </a:r>
            <a:r>
              <a:rPr lang="ru-RU" dirty="0"/>
              <a:t>– это медленное </a:t>
            </a:r>
            <a:r>
              <a:rPr lang="ru-RU" dirty="0" smtClean="0"/>
              <a:t>согревание,</a:t>
            </a:r>
          </a:p>
          <a:p>
            <a:pPr>
              <a:buNone/>
            </a:pPr>
            <a:r>
              <a:rPr lang="ru-RU" dirty="0" smtClean="0"/>
              <a:t>наложение сухой </a:t>
            </a:r>
            <a:r>
              <a:rPr lang="ru-RU" dirty="0"/>
              <a:t>повязки, а </a:t>
            </a:r>
            <a:r>
              <a:rPr lang="ru-RU" dirty="0" smtClean="0"/>
              <a:t>после</a:t>
            </a:r>
          </a:p>
          <a:p>
            <a:pPr>
              <a:buNone/>
            </a:pPr>
            <a:r>
              <a:rPr lang="ru-RU" dirty="0" smtClean="0"/>
              <a:t>восстановления кровообращения – обильное</a:t>
            </a:r>
          </a:p>
          <a:p>
            <a:pPr>
              <a:buNone/>
            </a:pPr>
            <a:r>
              <a:rPr lang="ru-RU" dirty="0" smtClean="0"/>
              <a:t>смазывание животным </a:t>
            </a:r>
            <a:r>
              <a:rPr lang="ru-RU" dirty="0"/>
              <a:t>жиром.</a:t>
            </a:r>
          </a:p>
          <a:p>
            <a:endParaRPr lang="ru-RU" dirty="0"/>
          </a:p>
        </p:txBody>
      </p:sp>
      <p:pic>
        <p:nvPicPr>
          <p:cNvPr id="23554" name="Picture 2" descr="C:\Users\Эльдорадо\Downloads\рисунок 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571480"/>
            <a:ext cx="3143272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Первая помощь при обморожении рук и ног</a:t>
            </a:r>
            <a:br>
              <a:rPr lang="ru-RU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smtClean="0"/>
          </a:p>
          <a:p>
            <a:endParaRPr lang="ru-RU" smtClean="0"/>
          </a:p>
          <a:p>
            <a:r>
              <a:rPr lang="ru-RU" smtClean="0"/>
              <a:t>Необходимо зайти в теплое помещение, хорошенько укутать руки и ноги теплой мягкой тканью. Ни в коем случае нельзя растирать их снегом! или грубой тканью — это, конечно, поможет отогреться, но может привести к повреждению кожи. Первая помощь при обморожении конечностей рук и ног: слегка растереть их спиртом или водкой, затем опустить в теплую воду, после чего укутать сухой мягкой тканью и дать пострадавшему теплое питье (не алкоголь!).</a:t>
            </a:r>
          </a:p>
          <a:p>
            <a:endParaRPr lang="ru-RU" dirty="0"/>
          </a:p>
        </p:txBody>
      </p:sp>
      <p:pic>
        <p:nvPicPr>
          <p:cNvPr id="1026" name="Picture 2" descr="C:\Users\Эльдорадо\Downloads\рисунок 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857232"/>
            <a:ext cx="3143272" cy="1643074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716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правило, здоровый образ жизни обретается вместе с болезнями.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000240"/>
            <a:ext cx="8072494" cy="4357718"/>
          </a:xfrm>
        </p:spPr>
        <p:txBody>
          <a:bodyPr>
            <a:normAutofit/>
          </a:bodyPr>
          <a:lstStyle/>
          <a:p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Эльдорадо\Desktop\Валюшка\обморожение\1319874849_chto-delat-pri-obmorozheni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857364"/>
            <a:ext cx="7786742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C:\Users\Эльдорадо\Downloads\рисунок 5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обморожения.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600200"/>
            <a:ext cx="7929618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Обморожение обычно происходит под влиянием низких температур. Результат обморожения – это различные повреждения частей тела человека или даже омертвление. Для этого достаточно температуры ниже 10˚</a:t>
            </a:r>
            <a:r>
              <a:rPr lang="el-GR" dirty="0" smtClean="0"/>
              <a:t>Ϲ</a:t>
            </a:r>
            <a:r>
              <a:rPr lang="ru-RU" dirty="0" smtClean="0"/>
              <a:t>. При таком холоде происходят различные сосудистые изменения, другими словами мелкие кровеносные сосуды - </a:t>
            </a:r>
            <a:r>
              <a:rPr lang="ru-RU" dirty="0" err="1" smtClean="0"/>
              <a:t>спазмируются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050" name="AutoShape 2" descr="http://im7-tub-ru.yandex.net/i?id=164441587-57-72&amp;n=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http://im7-tub-ru.yandex.net/i?id=164441587-57-72&amp;n=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6" name="AutoShape 8" descr="http://img.videla.ru/les_zimoj/2/4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Главными причинами обморожения</a:t>
            </a:r>
            <a:br>
              <a:rPr lang="ru-RU" dirty="0" smtClean="0"/>
            </a:br>
            <a:r>
              <a:rPr lang="ru-RU" dirty="0" smtClean="0"/>
              <a:t>являются: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600" dirty="0" smtClean="0"/>
              <a:t>Сильный ветер.                   </a:t>
            </a:r>
          </a:p>
          <a:p>
            <a:pPr>
              <a:buNone/>
            </a:pPr>
            <a:r>
              <a:rPr lang="ru-RU" sz="3600" dirty="0" smtClean="0"/>
              <a:t>Длительное пребывание</a:t>
            </a:r>
          </a:p>
          <a:p>
            <a:pPr>
              <a:buNone/>
            </a:pPr>
            <a:r>
              <a:rPr lang="ru-RU" sz="3600" dirty="0" smtClean="0"/>
              <a:t> на улице.</a:t>
            </a:r>
          </a:p>
          <a:p>
            <a:pPr>
              <a:buNone/>
            </a:pPr>
            <a:r>
              <a:rPr lang="ru-RU" sz="3600" dirty="0"/>
              <a:t>В</a:t>
            </a:r>
            <a:r>
              <a:rPr lang="ru-RU" sz="3600" dirty="0" smtClean="0"/>
              <a:t>ысокая влажность.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3100" dirty="0" smtClean="0"/>
          </a:p>
          <a:p>
            <a:pPr>
              <a:buNone/>
            </a:pPr>
            <a:r>
              <a:rPr lang="ru-RU" sz="3300" dirty="0" smtClean="0"/>
              <a:t>Обморожение чаще наблюдается у детей</a:t>
            </a:r>
          </a:p>
          <a:p>
            <a:pPr>
              <a:buNone/>
            </a:pPr>
            <a:r>
              <a:rPr lang="ru-RU" sz="3300" dirty="0" smtClean="0"/>
              <a:t>ослабленных, у тех, кто носит слишком тесную</a:t>
            </a:r>
          </a:p>
          <a:p>
            <a:pPr>
              <a:buNone/>
            </a:pPr>
            <a:r>
              <a:rPr lang="ru-RU" sz="3300" dirty="0" smtClean="0"/>
              <a:t>обувь. Оно может быть даже при 0 температуре.  Дети</a:t>
            </a:r>
          </a:p>
          <a:p>
            <a:pPr>
              <a:buNone/>
            </a:pPr>
            <a:r>
              <a:rPr lang="ru-RU" sz="3300" dirty="0" smtClean="0"/>
              <a:t>обмораживают пальцы рук и ног, уши, кончик носа. </a:t>
            </a:r>
            <a:endParaRPr lang="ru-RU" sz="3300" dirty="0"/>
          </a:p>
        </p:txBody>
      </p:sp>
      <p:pic>
        <p:nvPicPr>
          <p:cNvPr id="21505" name="Picture 1" descr="C:\Users\Эльдорадо\Downloads\Рисунок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857232"/>
            <a:ext cx="3245558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обморожения.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Признаки обморожения</a:t>
            </a:r>
            <a:r>
              <a:rPr lang="ru-RU" dirty="0"/>
              <a:t> проявляются в изменении цвета и чувствительности кожных покровов. Признаками переохлаждения являются:</a:t>
            </a:r>
          </a:p>
          <a:p>
            <a:r>
              <a:rPr lang="ru-RU" dirty="0"/>
              <a:t>излишняя возбужденность, сменяющаяся резкой апатией;</a:t>
            </a:r>
          </a:p>
          <a:p>
            <a:r>
              <a:rPr lang="ru-RU" dirty="0" err="1"/>
              <a:t>синюшность</a:t>
            </a:r>
            <a:r>
              <a:rPr lang="ru-RU" dirty="0"/>
              <a:t> носа и губ;</a:t>
            </a:r>
          </a:p>
          <a:p>
            <a:r>
              <a:rPr lang="ru-RU" dirty="0"/>
              <a:t>побледнение кожи;</a:t>
            </a:r>
          </a:p>
          <a:p>
            <a:r>
              <a:rPr lang="ru-RU" dirty="0"/>
              <a:t>озноб,</a:t>
            </a:r>
          </a:p>
          <a:p>
            <a:r>
              <a:rPr lang="ru-RU" dirty="0"/>
              <a:t>одышка,</a:t>
            </a:r>
          </a:p>
          <a:p>
            <a:r>
              <a:rPr lang="ru-RU" dirty="0"/>
              <a:t>частый пульс,</a:t>
            </a:r>
          </a:p>
          <a:p>
            <a:r>
              <a:rPr lang="ru-RU" dirty="0"/>
              <a:t>возможна потеря сознания.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Степени обморожения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   Различают 4 степени обморожения.</a:t>
            </a:r>
            <a:endParaRPr lang="ru-RU" sz="3600" dirty="0"/>
          </a:p>
        </p:txBody>
      </p:sp>
      <p:sp>
        <p:nvSpPr>
          <p:cNvPr id="20482" name="AutoShape 2" descr="http://www.fantasiya.net/_ph/47/1/24931032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http://www.fantasiya.net/_ph/47/1/24931032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6" name="Picture 6" descr="C:\Users\Эльдорадо\Downloads\рисунок 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214554"/>
            <a:ext cx="7572428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ru-RU" dirty="0" smtClean="0"/>
              <a:t> степень обморожения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 степень - бледно-синюшные пятна в окружении ярко-красной кожи;</a:t>
            </a:r>
          </a:p>
        </p:txBody>
      </p:sp>
      <p:pic>
        <p:nvPicPr>
          <p:cNvPr id="1027" name="Picture 3" descr="C:\Users\Эльдорадо\Downloads\рисунок 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714620"/>
            <a:ext cx="7358114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</a:t>
            </a:r>
            <a:r>
              <a:rPr lang="ru-RU" dirty="0" smtClean="0"/>
              <a:t> степень обморожения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 степень - синюшная кожа и пузыри на ней, заполненные прозрачной на вид жидкостью;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C:\Users\Эльдорадо\Downloads\риснок 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714624"/>
            <a:ext cx="7786742" cy="3500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417</Words>
  <Application>Microsoft Office PowerPoint</Application>
  <PresentationFormat>Экран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Обморожение. Первая помощь при обморожении</vt:lpstr>
      <vt:lpstr>Как правило, здоровый образ жизни обретается вместе с болезнями. </vt:lpstr>
      <vt:lpstr>Слайд 3</vt:lpstr>
      <vt:lpstr>Причины обморожения.</vt:lpstr>
      <vt:lpstr>Главными причинами обморожения являются:</vt:lpstr>
      <vt:lpstr>Признаки обморожения.</vt:lpstr>
      <vt:lpstr>Степени обморожения</vt:lpstr>
      <vt:lpstr>I степень обморожения</vt:lpstr>
      <vt:lpstr>II степень обморожения</vt:lpstr>
      <vt:lpstr>III степень обморожения</vt:lpstr>
      <vt:lpstr>IV степень обморожения</vt:lpstr>
      <vt:lpstr>Факторы дополнительного риска.</vt:lpstr>
      <vt:lpstr>Что же делать при обморожении и переохлаждении?</vt:lpstr>
      <vt:lpstr>Первая помощь при обморожение лица </vt:lpstr>
      <vt:lpstr> Первая помощь при обморожении рук и ног </vt:lpstr>
      <vt:lpstr>Спасибо  за внимание!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Обморожение. Первая помощь при обморожении.</dc:title>
  <dc:creator>Ватутина Валентина</dc:creator>
  <cp:lastModifiedBy>зеленская</cp:lastModifiedBy>
  <cp:revision>23</cp:revision>
  <dcterms:created xsi:type="dcterms:W3CDTF">2013-01-15T18:27:09Z</dcterms:created>
  <dcterms:modified xsi:type="dcterms:W3CDTF">2016-12-01T10:57:41Z</dcterms:modified>
</cp:coreProperties>
</file>